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7" r:id="rId5"/>
    <p:sldId id="263" r:id="rId6"/>
    <p:sldId id="266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487-B0BF-4F4F-A6CE-078611E8C735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8702C-8B07-4E6A-9AAC-A983E82E5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7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02C-8B07-4E6A-9AAC-A983E82E54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8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02C-8B07-4E6A-9AAC-A983E82E54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12776"/>
            <a:ext cx="4464496" cy="410445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53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5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СОБЛЮДАТЬ!!!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548680"/>
            <a:ext cx="54006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«Я-ПЕШЕХОД»</a:t>
            </a:r>
          </a:p>
        </p:txBody>
      </p:sp>
      <p:pic>
        <p:nvPicPr>
          <p:cNvPr id="5" name="Picture 2" descr="D:\ШКОЛА\безопасные  уроки\пдд\картинки\hello_html_m3bcffb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2663472" cy="3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58772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Лясковская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740" y="404664"/>
            <a:ext cx="6192688" cy="9361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32651"/>
            <a:ext cx="7056784" cy="2224342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улицу только по пешеходному переходу. При переходе улицы всегда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налево, затем направо.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okshan.pnzreg.ru/upload/iblock/e5e/e5e2bd6c391de99504c98564b7b426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517078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9803432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51176"/>
            <a:ext cx="6624736" cy="2665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 только на зеленый свет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пешеходному переходу,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убедившись,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нет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или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остановился.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ds162.ucoz.ru/img/p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4122740" cy="387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9803432" cy="8473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3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0252" y="2132856"/>
            <a:ext cx="2664296" cy="567758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 smtClean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 smtClean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800" dirty="0">
              <a:ln>
                <a:solidFill>
                  <a:srgbClr val="7A0000"/>
                </a:solidFill>
              </a:ln>
              <a:solidFill>
                <a:srgbClr val="7A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927" y="125200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 только по тротуару, с правой стороны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074" y="276676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для пешеходов, Здесь машинам нету хода! Чуть повыше чем дорога,  Пешеходные пути,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 по тротуару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забот могли идти!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umbs.dreamstime.com/b/young-boy-balloons-girl-eating-ice-cream-illustration-327327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07" y="2446830"/>
            <a:ext cx="3527082" cy="294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08712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4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74367"/>
            <a:ext cx="6624736" cy="1390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при каких обстоятельствах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выбегать на дорогу.</a:t>
            </a:r>
          </a:p>
          <a:p>
            <a:pPr marL="3200400" lvl="7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teplyystanmedia.ru/upload/medialibrary/cde/cde87c41793b35961c65ac406c36e6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5712296" cy="398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656" y="332656"/>
            <a:ext cx="6552728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96752"/>
            <a:ext cx="6624736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выезжать на проезжую часть, на велосипедах,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самокатах 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роликовых коньках.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0" lvl="7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get-pdb/1376537/a48a6df2-128b-4b0f-8eec-3d1b4798e352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8972"/>
            <a:ext cx="5216268" cy="346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411756" y="404665"/>
            <a:ext cx="5544619" cy="15121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"Разрешается –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апрещается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5" y="1916833"/>
            <a:ext cx="6840760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Играть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мостовой…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Запрещается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Переходить улицы при зелёном сигнале светофора…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Разрешается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Перебегать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улицу перед близко идущим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транспортом…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Запрещается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Идти толпой по тротуару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Разрешается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Переходить улицу по подземному переходу…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Разрешается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Переходить улицу при жёлтом сигнале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светофора…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Помогать старикам и старушкам переходить улицу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Разрешается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Велосипедистам цепляться за проезжие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машины…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Выбегать на проезжую часть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дороги…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Запрещается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99692" y="764704"/>
            <a:ext cx="6768752" cy="1656184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661248"/>
            <a:ext cx="504056" cy="2297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s03.infourok.ru/uploads/ex/0757/0004fcde-90400563/hello_html_2fda7a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284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1503" y="566124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внимательным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184</Words>
  <Application>Microsoft Office PowerPoint</Application>
  <PresentationFormat>Экран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ПРАВИЛА ДОРОЖНОГО ДВИЖЕНИЯ  КОТОРЫЕ  НУЖНО СОБЛЮДАТЬ!!!</vt:lpstr>
      <vt:lpstr>ПРАВИЛО 1</vt:lpstr>
      <vt:lpstr>ПРАВИЛО 2</vt:lpstr>
      <vt:lpstr>ПРАВИЛО 3</vt:lpstr>
      <vt:lpstr> ПРАВИЛО 4</vt:lpstr>
      <vt:lpstr> ПРАВИЛО 5</vt:lpstr>
      <vt:lpstr>Игра  "Разрешается – Запрещается”</vt:lpstr>
      <vt:lpstr>Правила дорожного движения должен знать каждый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Пользователь Windows</cp:lastModifiedBy>
  <cp:revision>40</cp:revision>
  <dcterms:created xsi:type="dcterms:W3CDTF">2015-02-24T06:07:36Z</dcterms:created>
  <dcterms:modified xsi:type="dcterms:W3CDTF">2019-12-12T06:40:54Z</dcterms:modified>
</cp:coreProperties>
</file>